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0" r:id="rId3"/>
    <p:sldId id="256" r:id="rId4"/>
    <p:sldId id="265" r:id="rId5"/>
    <p:sldId id="266" r:id="rId6"/>
    <p:sldId id="260" r:id="rId7"/>
    <p:sldId id="269" r:id="rId8"/>
    <p:sldId id="258" r:id="rId9"/>
    <p:sldId id="259" r:id="rId10"/>
    <p:sldId id="271" r:id="rId11"/>
    <p:sldId id="261" r:id="rId12"/>
    <p:sldId id="262" r:id="rId13"/>
    <p:sldId id="263" r:id="rId14"/>
    <p:sldId id="264" r:id="rId15"/>
    <p:sldId id="272" r:id="rId16"/>
    <p:sldId id="273" r:id="rId17"/>
    <p:sldId id="274" r:id="rId18"/>
    <p:sldId id="275" r:id="rId19"/>
    <p:sldId id="276" r:id="rId20"/>
  </p:sldIdLst>
  <p:sldSz cx="12161838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82" y="-125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842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0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373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1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55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513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53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3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4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022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24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5AC4-A219-400C-9934-540A4E2FF74D}" type="datetimeFigureOut">
              <a:rPr lang="vi-VN" smtClean="0"/>
              <a:pPr/>
              <a:t>25/01/2021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8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7.xml"/><Relationship Id="rId11" Type="http://schemas.openxmlformats.org/officeDocument/2006/relationships/image" Target="../media/image28.gif"/><Relationship Id="rId5" Type="http://schemas.openxmlformats.org/officeDocument/2006/relationships/slide" Target="slide16.xml"/><Relationship Id="rId10" Type="http://schemas.openxmlformats.org/officeDocument/2006/relationships/image" Target="../media/image27.gif"/><Relationship Id="rId4" Type="http://schemas.openxmlformats.org/officeDocument/2006/relationships/image" Target="../media/image25.png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1828" y="344558"/>
            <a:ext cx="767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A70BCC-1FFF-4454-88B2-08D2A505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17" y="1625600"/>
            <a:ext cx="10545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dirty="0" err="1"/>
              <a:t>Câu</a:t>
            </a:r>
            <a:r>
              <a:rPr lang="en-US" altLang="en-US" sz="3200" b="1" u="sng" dirty="0"/>
              <a:t> 1: </a:t>
            </a:r>
            <a:r>
              <a:rPr lang="en-US" altLang="en-US" sz="3200" b="1" dirty="0" err="1" smtClean="0"/>
              <a:t>Kể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tên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các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bộ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phận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của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máy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tính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để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bàn</a:t>
            </a:r>
            <a:r>
              <a:rPr lang="en-US" altLang="en-US" sz="3200" b="1" dirty="0" smtClean="0"/>
              <a:t> ?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381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HOÀN THIỆN BÀI TẬP TRONG  PHẦN HOẠT ĐỘNG THỰC 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350" y="204649"/>
            <a:ext cx="1168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_ 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ayTinhDucDung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8" y="1474115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yTinhDucDung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93" y="1300209"/>
            <a:ext cx="2186189" cy="28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0" y="1804652"/>
            <a:ext cx="2641895" cy="16468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658" y="4440156"/>
            <a:ext cx="3211585" cy="17268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513313" y="4471245"/>
            <a:ext cx="3211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20450" y="4443107"/>
            <a:ext cx="3211585" cy="17268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4638019" y="4507606"/>
            <a:ext cx="3211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Cắm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dây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nguồn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ổ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80077" y="4443107"/>
            <a:ext cx="3211585" cy="172687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8977593" y="4504654"/>
            <a:ext cx="3211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__:</a:t>
            </a:r>
          </a:p>
          <a:p>
            <a:pPr algn="just"/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600879" y="4504654"/>
            <a:ext cx="340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7896" y="45046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1410" y="45046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848" y="205510"/>
            <a:ext cx="1168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4997" y="1649116"/>
            <a:ext cx="2568494" cy="1144656"/>
            <a:chOff x="1136955" y="1649116"/>
            <a:chExt cx="2568494" cy="1144656"/>
          </a:xfrm>
        </p:grpSpPr>
        <p:sp>
          <p:nvSpPr>
            <p:cNvPr id="6" name="Rounded Rectangle 5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6578" y="1768118"/>
              <a:ext cx="2558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khởi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xong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7150" y="1649116"/>
            <a:ext cx="2568494" cy="1144656"/>
            <a:chOff x="1136955" y="1649116"/>
            <a:chExt cx="2568494" cy="1144656"/>
          </a:xfrm>
        </p:grpSpPr>
        <p:sp>
          <p:nvSpPr>
            <p:cNvPr id="10" name="Rounded Rectangle 9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6578" y="1781370"/>
              <a:ext cx="2558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đang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khởi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95578" y="1649116"/>
            <a:ext cx="2568494" cy="1144656"/>
            <a:chOff x="1136955" y="1649116"/>
            <a:chExt cx="2568494" cy="1144656"/>
          </a:xfrm>
        </p:grpSpPr>
        <p:sp>
          <p:nvSpPr>
            <p:cNvPr id="14" name="Rounded Rectangle 13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6578" y="1794622"/>
              <a:ext cx="2558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đang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việc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7" y="3713310"/>
            <a:ext cx="3014518" cy="199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32" y="3713310"/>
            <a:ext cx="3059570" cy="1995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75" y="3713312"/>
            <a:ext cx="3123027" cy="19959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193547" y="2807840"/>
            <a:ext cx="3263704" cy="9054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87587" y="2821388"/>
            <a:ext cx="4215253" cy="8778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8" idx="0"/>
          </p:cNvCxnSpPr>
          <p:nvPr/>
        </p:nvCxnSpPr>
        <p:spPr>
          <a:xfrm>
            <a:off x="9273620" y="2793773"/>
            <a:ext cx="347668" cy="91953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350" y="373726"/>
            <a:ext cx="11681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DỤNG, MỞ RỘNG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6" y="2018448"/>
            <a:ext cx="2358887" cy="202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8" y="2018448"/>
            <a:ext cx="2394106" cy="2026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9" y="2018448"/>
            <a:ext cx="2212429" cy="20269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92084" y="4956314"/>
            <a:ext cx="2491409" cy="1470991"/>
            <a:chOff x="1136955" y="1649116"/>
            <a:chExt cx="2568494" cy="1144656"/>
          </a:xfrm>
        </p:grpSpPr>
        <p:sp>
          <p:nvSpPr>
            <p:cNvPr id="11" name="Rounded Rectangle 10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6578" y="1737182"/>
              <a:ext cx="2558871" cy="93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Tư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thế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gây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mỏi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mắt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</a:p>
            <a:p>
              <a:pPr algn="ctr"/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cận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thị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5676" y="4956314"/>
            <a:ext cx="2491409" cy="1470991"/>
            <a:chOff x="1136955" y="1649116"/>
            <a:chExt cx="2568494" cy="1144656"/>
          </a:xfrm>
        </p:grpSpPr>
        <p:sp>
          <p:nvSpPr>
            <p:cNvPr id="14" name="Rounded Rectangle 13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6578" y="1737182"/>
              <a:ext cx="2558871" cy="93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Tư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thế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gây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mỏi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cổ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/</a:t>
              </a:r>
            </a:p>
            <a:p>
              <a:pPr algn="ctr"/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vẹo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cột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sống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6179" y="4934156"/>
            <a:ext cx="2491409" cy="1470991"/>
            <a:chOff x="1136955" y="1649116"/>
            <a:chExt cx="2568494" cy="1144656"/>
          </a:xfrm>
        </p:grpSpPr>
        <p:sp>
          <p:nvSpPr>
            <p:cNvPr id="17" name="Rounded Rectangle 16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6578" y="1737182"/>
              <a:ext cx="2558871" cy="93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Tư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thế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đúng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ngồi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việc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</a:p>
            <a:p>
              <a:pPr algn="ctr"/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với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2430853" y="4056449"/>
            <a:ext cx="2914961" cy="8777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429603" y="4056450"/>
            <a:ext cx="3557648" cy="8887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621520" y="4056450"/>
            <a:ext cx="6540873" cy="8555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830" y="818119"/>
            <a:ext cx="11681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DỤNG, MỞ RỘNG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745" y="1610482"/>
            <a:ext cx="3190378" cy="893783"/>
            <a:chOff x="1136955" y="1649116"/>
            <a:chExt cx="2568494" cy="1253656"/>
          </a:xfrm>
        </p:grpSpPr>
        <p:sp>
          <p:nvSpPr>
            <p:cNvPr id="7" name="Rounded Rectangle 6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6578" y="1737182"/>
              <a:ext cx="2558871" cy="116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1.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Muốn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việc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thì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…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5990" y="2517726"/>
            <a:ext cx="3190378" cy="893783"/>
            <a:chOff x="1136955" y="1649116"/>
            <a:chExt cx="2568494" cy="1253656"/>
          </a:xfrm>
        </p:grpSpPr>
        <p:sp>
          <p:nvSpPr>
            <p:cNvPr id="19" name="Rounded Rectangle 18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6578" y="1737182"/>
              <a:ext cx="2558871" cy="116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2.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Công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tắc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trên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thân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…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1909" y="3439524"/>
            <a:ext cx="3232214" cy="1228981"/>
            <a:chOff x="1136955" y="1649116"/>
            <a:chExt cx="2569427" cy="1163186"/>
          </a:xfrm>
        </p:grpSpPr>
        <p:sp>
          <p:nvSpPr>
            <p:cNvPr id="22" name="Rounded Rectangle 21"/>
            <p:cNvSpPr/>
            <p:nvPr/>
          </p:nvSpPr>
          <p:spPr>
            <a:xfrm>
              <a:off x="1136955" y="1649116"/>
              <a:ext cx="2558871" cy="11446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57135" y="1676234"/>
              <a:ext cx="2549247" cy="11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3. Sau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khởi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xong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thì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xuất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hiện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…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3862" y="4726403"/>
            <a:ext cx="3190378" cy="893783"/>
            <a:chOff x="1136955" y="1649116"/>
            <a:chExt cx="2568494" cy="1253656"/>
          </a:xfrm>
        </p:grpSpPr>
        <p:sp>
          <p:nvSpPr>
            <p:cNvPr id="25" name="Rounded Rectangle 24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6578" y="1737182"/>
              <a:ext cx="2558871" cy="116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4.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Muốn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màn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sáng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lên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phải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…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651" y="5694046"/>
            <a:ext cx="3296609" cy="1002175"/>
            <a:chOff x="1087945" y="1649116"/>
            <a:chExt cx="2617504" cy="1144656"/>
          </a:xfrm>
        </p:grpSpPr>
        <p:sp>
          <p:nvSpPr>
            <p:cNvPr id="28" name="Rounded Rectangle 27"/>
            <p:cNvSpPr/>
            <p:nvPr/>
          </p:nvSpPr>
          <p:spPr>
            <a:xfrm>
              <a:off x="1087945" y="1649116"/>
              <a:ext cx="2558871" cy="11446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46578" y="1737182"/>
              <a:ext cx="2558871" cy="94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5.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Khi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việc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với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phải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chú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ý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đến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...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29938" y="1555792"/>
            <a:ext cx="3190378" cy="816072"/>
            <a:chOff x="1136955" y="1649116"/>
            <a:chExt cx="2568494" cy="1144656"/>
          </a:xfrm>
        </p:grpSpPr>
        <p:sp>
          <p:nvSpPr>
            <p:cNvPr id="31" name="Rounded Rectangle 30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6578" y="1737182"/>
              <a:ext cx="2558871" cy="64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a.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nút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công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tắc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to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nhất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80711" y="2457629"/>
            <a:ext cx="3190378" cy="893783"/>
            <a:chOff x="1136955" y="1649116"/>
            <a:chExt cx="2568494" cy="1253656"/>
          </a:xfrm>
        </p:grpSpPr>
        <p:sp>
          <p:nvSpPr>
            <p:cNvPr id="34" name="Rounded Rectangle 33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46578" y="1737182"/>
              <a:ext cx="2558871" cy="116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b.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một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màn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mới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gọi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là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màn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nền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98979" y="3374191"/>
            <a:ext cx="3178424" cy="1200330"/>
            <a:chOff x="1267582" y="1336387"/>
            <a:chExt cx="2140810" cy="1566444"/>
          </a:xfrm>
        </p:grpSpPr>
        <p:sp>
          <p:nvSpPr>
            <p:cNvPr id="37" name="Rounded Rectangle 36"/>
            <p:cNvSpPr/>
            <p:nvPr/>
          </p:nvSpPr>
          <p:spPr>
            <a:xfrm>
              <a:off x="1267582" y="1395842"/>
              <a:ext cx="2140810" cy="148455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8434" y="1336387"/>
              <a:ext cx="2119958" cy="156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c.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phải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cắm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dây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nối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máy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tính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vào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nguồn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điện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86688" y="4675902"/>
            <a:ext cx="3190378" cy="893783"/>
            <a:chOff x="1136955" y="1649116"/>
            <a:chExt cx="2568494" cy="1253656"/>
          </a:xfrm>
        </p:grpSpPr>
        <p:sp>
          <p:nvSpPr>
            <p:cNvPr id="40" name="Rounded Rectangle 39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46578" y="1737182"/>
              <a:ext cx="2558871" cy="116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d.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tư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thế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ngồi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sao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cho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thoải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mái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,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đúng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tư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thế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.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18595" y="5678426"/>
            <a:ext cx="3190378" cy="816072"/>
            <a:chOff x="1136955" y="1649116"/>
            <a:chExt cx="2568494" cy="1144656"/>
          </a:xfrm>
        </p:grpSpPr>
        <p:sp>
          <p:nvSpPr>
            <p:cNvPr id="43" name="Rounded Rectangle 42"/>
            <p:cNvSpPr/>
            <p:nvPr/>
          </p:nvSpPr>
          <p:spPr>
            <a:xfrm>
              <a:off x="1136955" y="1649116"/>
              <a:ext cx="2558871" cy="1144656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46578" y="1737182"/>
              <a:ext cx="2558871" cy="647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e.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bật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công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tắc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 dirty="0" err="1">
                  <a:latin typeface="Times" panose="02020603050405020304" pitchFamily="18" charset="0"/>
                  <a:cs typeface="Times" panose="02020603050405020304" pitchFamily="18" charset="0"/>
                </a:rPr>
                <a:t>màn</a:t>
              </a:r>
              <a:r>
                <a:rPr lang="en-US" sz="2400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2400">
                  <a:latin typeface="Times" panose="02020603050405020304" pitchFamily="18" charset="0"/>
                  <a:cs typeface="Times" panose="02020603050405020304" pitchFamily="18" charset="0"/>
                </a:rPr>
                <a:t>hình</a:t>
              </a:r>
              <a:endParaRPr lang="vi-VN" sz="24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cxnSp>
        <p:nvCxnSpPr>
          <p:cNvPr id="45" name="Straight Arrow Connector 44"/>
          <p:cNvCxnSpPr>
            <a:endCxn id="41" idx="1"/>
          </p:cNvCxnSpPr>
          <p:nvPr/>
        </p:nvCxnSpPr>
        <p:spPr>
          <a:xfrm flipV="1">
            <a:off x="3428415" y="5154187"/>
            <a:ext cx="3470227" cy="1017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1"/>
          </p:cNvCxnSpPr>
          <p:nvPr/>
        </p:nvCxnSpPr>
        <p:spPr>
          <a:xfrm>
            <a:off x="3447759" y="2108987"/>
            <a:ext cx="3451221" cy="18795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47759" y="2007023"/>
            <a:ext cx="3470227" cy="1017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447758" y="2919764"/>
            <a:ext cx="3470227" cy="1017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3" idx="1"/>
          </p:cNvCxnSpPr>
          <p:nvPr/>
        </p:nvCxnSpPr>
        <p:spPr>
          <a:xfrm>
            <a:off x="3434391" y="5223962"/>
            <a:ext cx="3384205" cy="8625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11571" y="478509"/>
            <a:ext cx="5029651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64714" y="5878287"/>
            <a:ext cx="269732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5683" y="2186976"/>
            <a:ext cx="1334379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49894" y="2186976"/>
            <a:ext cx="1334379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855682" y="3692155"/>
            <a:ext cx="1334379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349894" y="3653536"/>
            <a:ext cx="1334379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1431" y="95110"/>
            <a:ext cx="51092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" y="845531"/>
            <a:ext cx="4940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8" y="1207472"/>
            <a:ext cx="4940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80" y="680278"/>
            <a:ext cx="4940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341" y="478509"/>
            <a:ext cx="712608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78" y="2397345"/>
            <a:ext cx="135086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690120" y="-693733"/>
            <a:ext cx="608092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2969" y="2332280"/>
            <a:ext cx="605716" cy="131680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3" action="ppaction://hlinksldjump"/>
          </p:cNvPr>
          <p:cNvSpPr/>
          <p:nvPr/>
        </p:nvSpPr>
        <p:spPr>
          <a:xfrm rot="5400000">
            <a:off x="11322569" y="2587419"/>
            <a:ext cx="783772" cy="7818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01" y="3769131"/>
            <a:ext cx="1083812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50" y="4515854"/>
            <a:ext cx="810878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44" y="5130390"/>
            <a:ext cx="519104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0576" y="199870"/>
            <a:ext cx="105006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1654" y="4902196"/>
            <a:ext cx="565711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598875" y="4702500"/>
            <a:ext cx="88921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8" action="ppaction://hlinksldjump"/>
          </p:cNvPr>
          <p:cNvSpPr/>
          <p:nvPr/>
        </p:nvSpPr>
        <p:spPr>
          <a:xfrm>
            <a:off x="4655947" y="4702499"/>
            <a:ext cx="235337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01" y="3769131"/>
            <a:ext cx="1083812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50" y="4515854"/>
            <a:ext cx="810878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44" y="5130390"/>
            <a:ext cx="519104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0576" y="199870"/>
            <a:ext cx="105006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h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1654" y="4902196"/>
            <a:ext cx="565711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598875" y="4702500"/>
            <a:ext cx="88921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8" action="ppaction://hlinksldjump"/>
          </p:cNvPr>
          <p:cNvSpPr/>
          <p:nvPr/>
        </p:nvSpPr>
        <p:spPr>
          <a:xfrm>
            <a:off x="4655947" y="4702499"/>
            <a:ext cx="235337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01" y="3769131"/>
            <a:ext cx="1083812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50" y="4515854"/>
            <a:ext cx="810878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44" y="5130390"/>
            <a:ext cx="519104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0576" y="199870"/>
            <a:ext cx="105006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7473" y="1949346"/>
            <a:ext cx="4894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1654" y="4902196"/>
            <a:ext cx="565711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598875" y="4702500"/>
            <a:ext cx="88921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5448" y="1953535"/>
            <a:ext cx="4894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7473" y="2838518"/>
            <a:ext cx="4894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15448" y="2842707"/>
            <a:ext cx="4894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19186" y="1974822"/>
            <a:ext cx="88294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99587" y="2871882"/>
            <a:ext cx="80254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56" y="2883480"/>
            <a:ext cx="802751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56" y="1994792"/>
            <a:ext cx="802751" cy="707197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55947" y="4702499"/>
            <a:ext cx="235337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2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01" y="3769131"/>
            <a:ext cx="1083812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750" y="4515854"/>
            <a:ext cx="810878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44" y="5130390"/>
            <a:ext cx="519104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0576" y="199870"/>
            <a:ext cx="1050068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h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khởi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tay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1654" y="4902196"/>
            <a:ext cx="565711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598875" y="4702500"/>
            <a:ext cx="88921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8" action="ppaction://hlinksldjump"/>
          </p:cNvPr>
          <p:cNvSpPr/>
          <p:nvPr/>
        </p:nvSpPr>
        <p:spPr>
          <a:xfrm>
            <a:off x="4655947" y="4702499"/>
            <a:ext cx="2353375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76" y="2209828"/>
            <a:ext cx="10489585" cy="132556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2: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2215992"/>
            <a:ext cx="1601776" cy="21384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79522" y="2308327"/>
            <a:ext cx="5393869" cy="2207403"/>
          </a:xfrm>
          <a:prstGeom prst="round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2818271" y="237588"/>
            <a:ext cx="658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BẮT ĐẦU LÀM VIỆC VỚI MÁY TÍNH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08" y="1200330"/>
            <a:ext cx="11925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</a:p>
          <a:p>
            <a:pPr marL="457200" indent="-457200">
              <a:buAutoNum type="arabicPeriod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50480" y="1833589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1717255" y="2444992"/>
            <a:ext cx="5117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50cm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80cm,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97" y="2323047"/>
            <a:ext cx="1934573" cy="1849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75" y="2323046"/>
            <a:ext cx="1944710" cy="1849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69" y="4289952"/>
            <a:ext cx="1934573" cy="1724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11" y="4389318"/>
            <a:ext cx="1944710" cy="15969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219096" y="3854291"/>
            <a:ext cx="328036" cy="31790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9361195" y="3859516"/>
            <a:ext cx="328036" cy="31790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7161415" y="5558557"/>
            <a:ext cx="328036" cy="31790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9222598" y="5540872"/>
            <a:ext cx="328036" cy="317909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23" y="3893581"/>
            <a:ext cx="263572" cy="2635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51" y="5594543"/>
            <a:ext cx="263572" cy="2635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708" y="4756833"/>
            <a:ext cx="6830137" cy="193899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45" y="942864"/>
            <a:ext cx="2345080" cy="1248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98" y="743805"/>
            <a:ext cx="5771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446B1B96-D2E9-4BD8-8282-68EFBA92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29" y="3242907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8">
            <a:extLst>
              <a:ext uri="{FF2B5EF4-FFF2-40B4-BE49-F238E27FC236}">
                <a16:creationId xmlns="" xmlns:a16="http://schemas.microsoft.com/office/drawing/2014/main" id="{0E025731-1D38-4BE5-A659-D02DDB8A80FC}"/>
              </a:ext>
            </a:extLst>
          </p:cNvPr>
          <p:cNvGrpSpPr>
            <a:grpSpLocks/>
          </p:cNvGrpSpPr>
          <p:nvPr/>
        </p:nvGrpSpPr>
        <p:grpSpPr bwMode="auto">
          <a:xfrm>
            <a:off x="7532429" y="3014307"/>
            <a:ext cx="4378325" cy="1708150"/>
            <a:chOff x="2754" y="1632"/>
            <a:chExt cx="3006" cy="887"/>
          </a:xfrm>
        </p:grpSpPr>
        <p:grpSp>
          <p:nvGrpSpPr>
            <p:cNvPr id="9" name="Group 11">
              <a:extLst>
                <a:ext uri="{FF2B5EF4-FFF2-40B4-BE49-F238E27FC236}">
                  <a16:creationId xmlns="" xmlns:a16="http://schemas.microsoft.com/office/drawing/2014/main" id="{309543B3-6D54-4202-8462-13D2C0585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632"/>
              <a:ext cx="2544" cy="768"/>
              <a:chOff x="3216" y="1632"/>
              <a:chExt cx="2544" cy="768"/>
            </a:xfrm>
          </p:grpSpPr>
          <p:sp>
            <p:nvSpPr>
              <p:cNvPr id="11" name="AutoShape 8">
                <a:extLst>
                  <a:ext uri="{FF2B5EF4-FFF2-40B4-BE49-F238E27FC236}">
                    <a16:creationId xmlns="" xmlns:a16="http://schemas.microsoft.com/office/drawing/2014/main" id="{A3149BA4-8475-4CB7-B916-11EED2795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2544" cy="76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Công tắc trên thân máy là </a:t>
                </a:r>
                <a:br>
                  <a:rPr lang="en-US" altLang="en-US" sz="2800"/>
                </a:br>
                <a:r>
                  <a:rPr lang="en-US" altLang="en-US" sz="2800"/>
                  <a:t>nút lớn nhất trên thân máy</a:t>
                </a:r>
                <a:br>
                  <a:rPr lang="en-US" altLang="en-US" sz="2800"/>
                </a:br>
                <a:r>
                  <a:rPr lang="en-US" altLang="en-US" sz="2800"/>
                  <a:t> thường có kí hiệu  </a:t>
                </a:r>
              </a:p>
            </p:txBody>
          </p:sp>
          <p:pic>
            <p:nvPicPr>
              <p:cNvPr id="12" name="Picture 9">
                <a:extLst>
                  <a:ext uri="{FF2B5EF4-FFF2-40B4-BE49-F238E27FC236}">
                    <a16:creationId xmlns="" xmlns:a16="http://schemas.microsoft.com/office/drawing/2014/main" id="{38A63E9E-DA66-4489-8521-CBB4146BA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2114"/>
                <a:ext cx="2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Line 17">
              <a:extLst>
                <a:ext uri="{FF2B5EF4-FFF2-40B4-BE49-F238E27FC236}">
                  <a16:creationId xmlns="" xmlns:a16="http://schemas.microsoft.com/office/drawing/2014/main" id="{27EA91E9-724E-45C1-A313-76874FC14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4" y="2194"/>
              <a:ext cx="462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="" xmlns:a16="http://schemas.microsoft.com/office/drawing/2014/main" id="{437F9D1E-9356-4E85-9211-865BE0E1D0F4}"/>
              </a:ext>
            </a:extLst>
          </p:cNvPr>
          <p:cNvGrpSpPr>
            <a:grpSpLocks/>
          </p:cNvGrpSpPr>
          <p:nvPr/>
        </p:nvGrpSpPr>
        <p:grpSpPr bwMode="auto">
          <a:xfrm>
            <a:off x="5398829" y="4874857"/>
            <a:ext cx="6400800" cy="1460500"/>
            <a:chOff x="1665" y="2992"/>
            <a:chExt cx="3822" cy="920"/>
          </a:xfrm>
        </p:grpSpPr>
        <p:grpSp>
          <p:nvGrpSpPr>
            <p:cNvPr id="14" name="Group 25">
              <a:extLst>
                <a:ext uri="{FF2B5EF4-FFF2-40B4-BE49-F238E27FC236}">
                  <a16:creationId xmlns="" xmlns:a16="http://schemas.microsoft.com/office/drawing/2014/main" id="{FA9BA1E8-DDBC-4FD4-955D-2ECE860AE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5" y="3240"/>
              <a:ext cx="3822" cy="672"/>
              <a:chOff x="1665" y="3144"/>
              <a:chExt cx="3822" cy="672"/>
            </a:xfrm>
          </p:grpSpPr>
          <p:sp>
            <p:nvSpPr>
              <p:cNvPr id="16" name="AutoShape 19">
                <a:extLst>
                  <a:ext uri="{FF2B5EF4-FFF2-40B4-BE49-F238E27FC236}">
                    <a16:creationId xmlns="" xmlns:a16="http://schemas.microsoft.com/office/drawing/2014/main" id="{E031C0CD-F48C-4FDE-AA21-EF5FE64F5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3144"/>
                <a:ext cx="1887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Công tắc trên</a:t>
                </a:r>
              </a:p>
              <a:p>
                <a:pPr algn="ctr" eaLnBrk="1" hangingPunct="1"/>
                <a:r>
                  <a:rPr lang="en-US" altLang="en-US" sz="2800"/>
                  <a:t> màn hình</a:t>
                </a:r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="" xmlns:a16="http://schemas.microsoft.com/office/drawing/2014/main" id="{2227763E-FCA8-4A30-870B-EF48A9C29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65" y="3144"/>
                <a:ext cx="1935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28">
              <a:extLst>
                <a:ext uri="{FF2B5EF4-FFF2-40B4-BE49-F238E27FC236}">
                  <a16:creationId xmlns="" xmlns:a16="http://schemas.microsoft.com/office/drawing/2014/main" id="{24A4B179-52B6-499A-9F45-4E948F37E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93" y="2992"/>
              <a:ext cx="1207" cy="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6CAC2C-1244-4F7C-AC93-346487016170}"/>
              </a:ext>
            </a:extLst>
          </p:cNvPr>
          <p:cNvSpPr txBox="1"/>
          <p:nvPr/>
        </p:nvSpPr>
        <p:spPr>
          <a:xfrm>
            <a:off x="418778" y="2816157"/>
            <a:ext cx="32405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94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905" y="744561"/>
            <a:ext cx="7605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 Quan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sát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xong</a:t>
            </a:r>
            <a:endParaRPr lang="en-US" alt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1">
            <a:extLst>
              <a:ext uri="{FF2B5EF4-FFF2-40B4-BE49-F238E27FC236}">
                <a16:creationId xmlns="" xmlns:a16="http://schemas.microsoft.com/office/drawing/2014/main" id="{52F17A9E-C9D0-4DD3-9AA5-7D95B4646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2354407"/>
            <a:ext cx="12192000" cy="45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066071A-6161-43A1-B96E-57F3EB03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1" y="2354407"/>
            <a:ext cx="2235200" cy="45035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AutoShape 7">
            <a:extLst>
              <a:ext uri="{FF2B5EF4-FFF2-40B4-BE49-F238E27FC236}">
                <a16:creationId xmlns="" xmlns:a16="http://schemas.microsoft.com/office/drawing/2014/main" id="{1EF3DCD2-A586-4700-A288-08DF1CFBF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819" y="2730118"/>
            <a:ext cx="3657600" cy="40202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Các biểu tượng</a:t>
            </a:r>
          </a:p>
        </p:txBody>
      </p:sp>
      <p:sp>
        <p:nvSpPr>
          <p:cNvPr id="10" name="Line 9">
            <a:extLst>
              <a:ext uri="{FF2B5EF4-FFF2-40B4-BE49-F238E27FC236}">
                <a16:creationId xmlns="" xmlns:a16="http://schemas.microsoft.com/office/drawing/2014/main" id="{15F3EA21-7DB1-4B03-9AA3-64DB8E3380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0118" y="2994991"/>
            <a:ext cx="2679701" cy="1371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="" xmlns:a16="http://schemas.microsoft.com/office/drawing/2014/main" id="{0048EA6D-F3EA-4D70-81D4-99AD5D61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719" y="5007054"/>
            <a:ext cx="3657600" cy="6317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/>
              <a:t>Màn hình nền</a:t>
            </a:r>
          </a:p>
        </p:txBody>
      </p:sp>
    </p:spTree>
    <p:extLst>
      <p:ext uri="{BB962C8B-B14F-4D97-AF65-F5344CB8AC3E}">
        <p14:creationId xmlns:p14="http://schemas.microsoft.com/office/powerpoint/2010/main" val="26453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0ACD5B-103B-4F7E-91A0-DB47BF34A08B}"/>
              </a:ext>
            </a:extLst>
          </p:cNvPr>
          <p:cNvSpPr txBox="1"/>
          <p:nvPr/>
        </p:nvSpPr>
        <p:spPr>
          <a:xfrm>
            <a:off x="296905" y="744561"/>
            <a:ext cx="39437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944EC7BD-0518-42B3-B4AE-811AB6B8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99" y="1763841"/>
            <a:ext cx="5102066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00CC"/>
                </a:solidFill>
              </a:rPr>
              <a:t>Bước</a:t>
            </a:r>
            <a:r>
              <a:rPr lang="en-US" altLang="en-US" sz="3200" u="sng" dirty="0">
                <a:solidFill>
                  <a:srgbClr val="0000CC"/>
                </a:solidFill>
              </a:rPr>
              <a:t> 1: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Nhấn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phím</a:t>
            </a:r>
            <a:r>
              <a:rPr lang="en-US" altLang="en-US" sz="3200" dirty="0">
                <a:solidFill>
                  <a:srgbClr val="0000CC"/>
                </a:solidFill>
              </a:rPr>
              <a:t>           </a:t>
            </a:r>
            <a:r>
              <a:rPr lang="en-US" altLang="en-US" sz="3200" dirty="0" err="1">
                <a:solidFill>
                  <a:srgbClr val="0000CC"/>
                </a:solidFill>
              </a:rPr>
              <a:t>rồi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quan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sát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trên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màn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hình</a:t>
            </a:r>
            <a:r>
              <a:rPr lang="en-US" altLang="en-US" sz="3200" dirty="0">
                <a:solidFill>
                  <a:srgbClr val="0000CC"/>
                </a:solidFill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</a:rPr>
              <a:t>em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sẽ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thấy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xuất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hiện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như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hình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bên</a:t>
            </a:r>
            <a:r>
              <a:rPr lang="en-US" altLang="en-US" sz="3200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7CE6F95E-49D8-45CC-BBE4-D2A7B9C38A4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85243"/>
            <a:ext cx="8686800" cy="646111"/>
            <a:chOff x="48" y="3360"/>
            <a:chExt cx="5712" cy="407"/>
          </a:xfrm>
        </p:grpSpPr>
        <p:sp>
          <p:nvSpPr>
            <p:cNvPr id="12" name="Text Box 11">
              <a:extLst>
                <a:ext uri="{FF2B5EF4-FFF2-40B4-BE49-F238E27FC236}">
                  <a16:creationId xmlns="" xmlns:a16="http://schemas.microsoft.com/office/drawing/2014/main" id="{42352568-0C08-4549-A9E0-17DC2A764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360"/>
              <a:ext cx="571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u="sng" dirty="0" err="1">
                  <a:solidFill>
                    <a:srgbClr val="0000CC"/>
                  </a:solidFill>
                </a:rPr>
                <a:t>Bước</a:t>
              </a:r>
              <a:r>
                <a:rPr lang="en-US" altLang="en-US" sz="3600" u="sng" dirty="0">
                  <a:solidFill>
                    <a:srgbClr val="0000CC"/>
                  </a:solidFill>
                </a:rPr>
                <a:t> 2</a:t>
              </a:r>
              <a:r>
                <a:rPr lang="en-US" altLang="en-US" sz="3600" dirty="0">
                  <a:solidFill>
                    <a:srgbClr val="0000CC"/>
                  </a:solidFill>
                </a:rPr>
                <a:t>: </a:t>
              </a:r>
              <a:r>
                <a:rPr lang="en-US" altLang="en-US" sz="3600" dirty="0" err="1">
                  <a:solidFill>
                    <a:srgbClr val="0000CC"/>
                  </a:solidFill>
                </a:rPr>
                <a:t>Nhấn</a:t>
              </a:r>
              <a:r>
                <a:rPr lang="en-US" altLang="en-US" sz="3600" dirty="0">
                  <a:solidFill>
                    <a:srgbClr val="0000CC"/>
                  </a:solidFill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</a:rPr>
                <a:t>nút</a:t>
              </a:r>
              <a:endParaRPr lang="en-US" altLang="en-US" sz="3600" dirty="0">
                <a:solidFill>
                  <a:srgbClr val="0000CC"/>
                </a:solidFill>
              </a:endParaRPr>
            </a:p>
          </p:txBody>
        </p:sp>
        <p:pic>
          <p:nvPicPr>
            <p:cNvPr id="14" name="Picture 15">
              <a:extLst>
                <a:ext uri="{FF2B5EF4-FFF2-40B4-BE49-F238E27FC236}">
                  <a16:creationId xmlns="" xmlns:a16="http://schemas.microsoft.com/office/drawing/2014/main" id="{C53D693D-A629-4E0C-8493-22B7684E8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417"/>
              <a:ext cx="912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20">
            <a:extLst>
              <a:ext uri="{FF2B5EF4-FFF2-40B4-BE49-F238E27FC236}">
                <a16:creationId xmlns="" xmlns:a16="http://schemas.microsoft.com/office/drawing/2014/main" id="{83DD48C5-502A-45E1-A779-366B56A6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48002"/>
            <a:ext cx="762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 dirty="0" err="1">
                <a:solidFill>
                  <a:srgbClr val="0000CC"/>
                </a:solidFill>
              </a:rPr>
              <a:t>Bước</a:t>
            </a:r>
            <a:r>
              <a:rPr lang="en-US" altLang="en-US" sz="4000" u="sng" dirty="0">
                <a:solidFill>
                  <a:srgbClr val="0000CC"/>
                </a:solidFill>
              </a:rPr>
              <a:t> 3:</a:t>
            </a:r>
            <a:r>
              <a:rPr lang="en-US" altLang="en-US" sz="4000" dirty="0">
                <a:solidFill>
                  <a:srgbClr val="0000CC"/>
                </a:solidFill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</a:rPr>
              <a:t>Tắt</a:t>
            </a:r>
            <a:r>
              <a:rPr lang="en-US" altLang="en-US" sz="4000" dirty="0">
                <a:solidFill>
                  <a:srgbClr val="0000CC"/>
                </a:solidFill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</a:rPr>
              <a:t>công</a:t>
            </a:r>
            <a:r>
              <a:rPr lang="en-US" altLang="en-US" sz="4000" dirty="0">
                <a:solidFill>
                  <a:srgbClr val="0000CC"/>
                </a:solidFill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</a:rPr>
              <a:t>tắc</a:t>
            </a:r>
            <a:r>
              <a:rPr lang="en-US" altLang="en-US" sz="4000" dirty="0">
                <a:solidFill>
                  <a:srgbClr val="0000CC"/>
                </a:solidFill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</a:rPr>
              <a:t>màn</a:t>
            </a:r>
            <a:r>
              <a:rPr lang="en-US" altLang="en-US" sz="4000" dirty="0">
                <a:solidFill>
                  <a:srgbClr val="0000CC"/>
                </a:solidFill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</a:rPr>
              <a:t>hình</a:t>
            </a:r>
            <a:endParaRPr lang="en-US" altLang="en-US" sz="4000" dirty="0">
              <a:solidFill>
                <a:srgbClr val="0000CC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83E4926-13FD-4213-87E9-8BFE4A9BC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5" y="775825"/>
            <a:ext cx="5817705" cy="340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9316B3-C8C4-4E3F-B336-88B72B0CE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31" y="1454884"/>
            <a:ext cx="727452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905" y="1094340"/>
            <a:ext cx="119258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 startAt="2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35cm.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 startAt="2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4781" y="2086089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184515" y="2913982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6179806" y="3324063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11238353" y="2966985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11251606" y="3348545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4457024" y="4660416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470275" y="5081733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ounded Rectangle 13"/>
          <p:cNvSpPr/>
          <p:nvPr/>
        </p:nvSpPr>
        <p:spPr>
          <a:xfrm>
            <a:off x="10443222" y="4638617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ounded Rectangle 14"/>
          <p:cNvSpPr/>
          <p:nvPr/>
        </p:nvSpPr>
        <p:spPr>
          <a:xfrm>
            <a:off x="10443222" y="5120908"/>
            <a:ext cx="328036" cy="317909"/>
          </a:xfrm>
          <a:prstGeom prst="round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6193061" y="282884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9095" y="32512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28790" y="28943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25474" y="329675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0551" y="45797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7022" y="500724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29627" y="456276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43593" y="50535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002" y="809782"/>
            <a:ext cx="119258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</a:t>
            </a:r>
          </a:p>
          <a:p>
            <a:pPr marL="342900" indent="-342900" algn="just">
              <a:buFontTx/>
              <a:buChar char="-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085" y="3502827"/>
            <a:ext cx="365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5496" y="4733933"/>
            <a:ext cx="478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6736" y="2029637"/>
            <a:ext cx="10176480" cy="4278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7" y="1189024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4457" y="1388424"/>
            <a:ext cx="3792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 CẦN GHI NHỚ</a:t>
            </a:r>
            <a:endParaRPr lang="vi-VN" sz="3200" b="1" dirty="0">
              <a:solidFill>
                <a:srgbClr val="FF66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57" y="2025702"/>
            <a:ext cx="96887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Ngồi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tư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tập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hiệu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giữ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gìn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sức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khỏe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thao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Sau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màn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biểu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tượng</a:t>
            </a: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tắt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máy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9&quot;&gt;&lt;property id=&quot;20148&quot; value=&quot;5&quot;/&gt;&lt;property id=&quot;20300&quot; value=&quot;Slide 2&quot;/&gt;&lt;property id=&quot;20307&quot; value=&quot;257&quot;/&gt;&lt;/object&gt;&lt;object type=&quot;3&quot; unique_id=&quot;12209&quot;&gt;&lt;property id=&quot;20148&quot; value=&quot;5&quot;/&gt;&lt;property id=&quot;20300&quot; value=&quot;Slide 3&quot;/&gt;&lt;property id=&quot;20307&quot; value=&quot;258&quot;/&gt;&lt;/object&gt;&lt;object type=&quot;3&quot; unique_id=&quot;12250&quot;&gt;&lt;property id=&quot;20148&quot; value=&quot;5&quot;/&gt;&lt;property id=&quot;20300&quot; value=&quot;Slide 5&quot;/&gt;&lt;property id=&quot;20307&quot; value=&quot;259&quot;/&gt;&lt;/object&gt;&lt;object type=&quot;3&quot; unique_id=&quot;12421&quot;&gt;&lt;property id=&quot;20148&quot; value=&quot;5&quot;/&gt;&lt;property id=&quot;20300&quot; value=&quot;Slide 4&quot;/&gt;&lt;property id=&quot;20307&quot; value=&quot;260&quot;/&gt;&lt;/object&gt;&lt;object type=&quot;3&quot; unique_id=&quot;12436&quot;&gt;&lt;property id=&quot;20148&quot; value=&quot;5&quot;/&gt;&lt;property id=&quot;20300&quot; value=&quot;Slide 6&quot;/&gt;&lt;property id=&quot;20307&quot; value=&quot;261&quot;/&gt;&lt;/object&gt;&lt;object type=&quot;3&quot; unique_id=&quot;12461&quot;&gt;&lt;property id=&quot;20148&quot; value=&quot;5&quot;/&gt;&lt;property id=&quot;20300&quot; value=&quot;Slide 7&quot;/&gt;&lt;property id=&quot;20307&quot; value=&quot;262&quot;/&gt;&lt;/object&gt;&lt;object type=&quot;3&quot; unique_id=&quot;12516&quot;&gt;&lt;property id=&quot;20148&quot; value=&quot;5&quot;/&gt;&lt;property id=&quot;20300&quot; value=&quot;Slide 8&quot;/&gt;&lt;property id=&quot;20307&quot; value=&quot;263&quot;/&gt;&lt;/object&gt;&lt;object type=&quot;3&quot; unique_id=&quot;12567&quot;&gt;&lt;property id=&quot;20148&quot; value=&quot;5&quot;/&gt;&lt;property id=&quot;20300&quot; value=&quot;Slide 9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867</Words>
  <Application>Microsoft Office PowerPoint</Application>
  <PresentationFormat>Custom</PresentationFormat>
  <Paragraphs>137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Câu 2: Trong thân máy tính bộ phận nào coi như bộ não của máy tính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THIỆN BÀI TẬP TRONG  PHẦN HOẠT ĐỘNG 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</dc:creator>
  <cp:lastModifiedBy>Techsi.vn</cp:lastModifiedBy>
  <cp:revision>71</cp:revision>
  <dcterms:created xsi:type="dcterms:W3CDTF">2018-09-13T07:57:24Z</dcterms:created>
  <dcterms:modified xsi:type="dcterms:W3CDTF">2021-01-25T02:58:02Z</dcterms:modified>
</cp:coreProperties>
</file>